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67ED0-8A4C-4276-A1DC-DF7714975EE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82F6-1F4B-4806-80EB-DEDADBBCC4A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82F6-1F4B-4806-80EB-DEDADBBCC4A0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82F6-1F4B-4806-80EB-DEDADBBCC4A0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4D6A-B2B6-41E8-9128-4FD317C27E78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E7B4-85ED-4082-90E3-449E8A91ACC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434" t="10600" r="15742" b="6091"/>
          <a:stretch>
            <a:fillRect/>
          </a:stretch>
        </p:blipFill>
        <p:spPr bwMode="auto">
          <a:xfrm>
            <a:off x="143000" y="37425"/>
            <a:ext cx="8893496" cy="663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700" t="41999" r="37526" b="36161"/>
          <a:stretch>
            <a:fillRect/>
          </a:stretch>
        </p:blipFill>
        <p:spPr bwMode="auto">
          <a:xfrm>
            <a:off x="179512" y="548680"/>
            <a:ext cx="65527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Presentazione su schermo (4:3)</PresentationFormat>
  <Paragraphs>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Utente Windows</cp:lastModifiedBy>
  <cp:revision>1</cp:revision>
  <dcterms:created xsi:type="dcterms:W3CDTF">2014-05-22T22:23:29Z</dcterms:created>
  <dcterms:modified xsi:type="dcterms:W3CDTF">2014-05-22T22:29:34Z</dcterms:modified>
</cp:coreProperties>
</file>